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906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53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7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48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51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74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7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91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812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34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1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7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11500"/>
                    </a14:imgEffect>
                    <a14:imgEffect>
                      <a14:saturation sat="75000"/>
                    </a14:imgEffect>
                  </a14:imgLayer>
                </a14:imgProps>
              </a:ext>
            </a:extLst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1CBA4-11C7-4DD6-BEBE-09C62533CFE4}" type="datetimeFigureOut">
              <a:rPr lang="en-US" smtClean="0"/>
              <a:t>3/27/2015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2867D-616F-49D4-BE1D-03107348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7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" y="2286000"/>
            <a:ext cx="83058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Missoula County Public Schools</a:t>
            </a:r>
            <a:endParaRPr 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49404"/>
            <a:ext cx="6400800" cy="1752600"/>
          </a:xfrm>
        </p:spPr>
        <p:txBody>
          <a:bodyPr/>
          <a:lstStyle/>
          <a:p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309" y="457200"/>
            <a:ext cx="1327383" cy="1589952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grpSp>
        <p:nvGrpSpPr>
          <p:cNvPr id="8" name="Group 7"/>
          <p:cNvGrpSpPr/>
          <p:nvPr/>
        </p:nvGrpSpPr>
        <p:grpSpPr>
          <a:xfrm>
            <a:off x="-228600" y="5029200"/>
            <a:ext cx="9537486" cy="2209800"/>
            <a:chOff x="-228600" y="5029200"/>
            <a:chExt cx="9537486" cy="2209800"/>
          </a:xfrm>
        </p:grpSpPr>
        <p:sp>
          <p:nvSpPr>
            <p:cNvPr id="5" name="Flowchart: Stored Data 4"/>
            <p:cNvSpPr/>
            <p:nvPr/>
          </p:nvSpPr>
          <p:spPr>
            <a:xfrm rot="16200000">
              <a:off x="3390900" y="1485900"/>
              <a:ext cx="2209800" cy="9296400"/>
            </a:xfrm>
            <a:prstGeom prst="flowChartOnlineStorage">
              <a:avLst/>
            </a:prstGeom>
            <a:solidFill>
              <a:srgbClr val="F8F8F8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5"/>
            <p:cNvSpPr/>
            <p:nvPr/>
          </p:nvSpPr>
          <p:spPr>
            <a:xfrm rot="168012">
              <a:off x="-228600" y="6172593"/>
              <a:ext cx="9526392" cy="678403"/>
            </a:xfrm>
            <a:prstGeom prst="arc">
              <a:avLst>
                <a:gd name="adj1" fmla="val 10866342"/>
                <a:gd name="adj2" fmla="val 0"/>
              </a:avLst>
            </a:prstGeom>
            <a:ln>
              <a:solidFill>
                <a:srgbClr val="F8F8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Arc 6"/>
            <p:cNvSpPr/>
            <p:nvPr/>
          </p:nvSpPr>
          <p:spPr>
            <a:xfrm>
              <a:off x="-217506" y="6030864"/>
              <a:ext cx="9526392" cy="678403"/>
            </a:xfrm>
            <a:prstGeom prst="arc">
              <a:avLst>
                <a:gd name="adj1" fmla="val 10866342"/>
                <a:gd name="adj2" fmla="val 0"/>
              </a:avLst>
            </a:prstGeom>
            <a:ln>
              <a:solidFill>
                <a:srgbClr val="F8F8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610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Mission and Vision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District Goals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Flowchart: Stored Data 4"/>
          <p:cNvSpPr/>
          <p:nvPr/>
        </p:nvSpPr>
        <p:spPr>
          <a:xfrm rot="16200000">
            <a:off x="3523839" y="1618839"/>
            <a:ext cx="1943922" cy="9296400"/>
          </a:xfrm>
          <a:prstGeom prst="flowChartOnlineStorage">
            <a:avLst/>
          </a:prstGeom>
          <a:solidFill>
            <a:srgbClr val="F8F8F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168012">
            <a:off x="-228600" y="6172593"/>
            <a:ext cx="9526392" cy="678403"/>
          </a:xfrm>
          <a:prstGeom prst="arc">
            <a:avLst>
              <a:gd name="adj1" fmla="val 10866342"/>
              <a:gd name="adj2" fmla="val 0"/>
            </a:avLst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7" name="Arc 6"/>
          <p:cNvSpPr/>
          <p:nvPr/>
        </p:nvSpPr>
        <p:spPr>
          <a:xfrm>
            <a:off x="-217506" y="6030864"/>
            <a:ext cx="9526392" cy="678403"/>
          </a:xfrm>
          <a:prstGeom prst="arc">
            <a:avLst>
              <a:gd name="adj1" fmla="val 10866342"/>
              <a:gd name="adj2" fmla="val 0"/>
            </a:avLst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03594"/>
            <a:ext cx="839593" cy="100567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900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Flowchart: Stored Data 14"/>
          <p:cNvSpPr/>
          <p:nvPr/>
        </p:nvSpPr>
        <p:spPr>
          <a:xfrm rot="16200000">
            <a:off x="3523839" y="1618839"/>
            <a:ext cx="1943922" cy="9296400"/>
          </a:xfrm>
          <a:prstGeom prst="flowChartOnlineStorage">
            <a:avLst/>
          </a:prstGeom>
          <a:solidFill>
            <a:srgbClr val="F8F8F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c 9"/>
          <p:cNvSpPr/>
          <p:nvPr/>
        </p:nvSpPr>
        <p:spPr>
          <a:xfrm rot="168012">
            <a:off x="-228600" y="6172593"/>
            <a:ext cx="9526392" cy="678403"/>
          </a:xfrm>
          <a:prstGeom prst="arc">
            <a:avLst>
              <a:gd name="adj1" fmla="val 10866342"/>
              <a:gd name="adj2" fmla="val 0"/>
            </a:avLst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2" name="Arc 11"/>
          <p:cNvSpPr/>
          <p:nvPr/>
        </p:nvSpPr>
        <p:spPr>
          <a:xfrm>
            <a:off x="-217506" y="6030864"/>
            <a:ext cx="9526392" cy="678403"/>
          </a:xfrm>
          <a:prstGeom prst="arc">
            <a:avLst>
              <a:gd name="adj1" fmla="val 10866342"/>
              <a:gd name="adj2" fmla="val 0"/>
            </a:avLst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03594"/>
            <a:ext cx="839593" cy="100567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lowchart: Stored Data 6"/>
          <p:cNvSpPr/>
          <p:nvPr/>
        </p:nvSpPr>
        <p:spPr>
          <a:xfrm rot="16200000">
            <a:off x="3523839" y="1618839"/>
            <a:ext cx="1943922" cy="9296400"/>
          </a:xfrm>
          <a:prstGeom prst="flowChartOnlineStorage">
            <a:avLst/>
          </a:prstGeom>
          <a:solidFill>
            <a:srgbClr val="F8F8F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 rot="168012">
            <a:off x="-228600" y="6172593"/>
            <a:ext cx="9526392" cy="678403"/>
          </a:xfrm>
          <a:prstGeom prst="arc">
            <a:avLst>
              <a:gd name="adj1" fmla="val 10866342"/>
              <a:gd name="adj2" fmla="val 0"/>
            </a:avLst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9" name="Arc 8"/>
          <p:cNvSpPr/>
          <p:nvPr/>
        </p:nvSpPr>
        <p:spPr>
          <a:xfrm>
            <a:off x="-217506" y="6030864"/>
            <a:ext cx="9526392" cy="678403"/>
          </a:xfrm>
          <a:prstGeom prst="arc">
            <a:avLst>
              <a:gd name="adj1" fmla="val 10866342"/>
              <a:gd name="adj2" fmla="val 0"/>
            </a:avLst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03594"/>
            <a:ext cx="839593" cy="100567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219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lowchart: Stored Data 7"/>
          <p:cNvSpPr/>
          <p:nvPr/>
        </p:nvSpPr>
        <p:spPr>
          <a:xfrm rot="16200000">
            <a:off x="3523839" y="1618839"/>
            <a:ext cx="1943922" cy="9296400"/>
          </a:xfrm>
          <a:prstGeom prst="flowChartOnlineStorage">
            <a:avLst/>
          </a:prstGeom>
          <a:solidFill>
            <a:srgbClr val="F8F8F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/>
          <p:nvPr/>
        </p:nvSpPr>
        <p:spPr>
          <a:xfrm rot="168012">
            <a:off x="-228600" y="6172593"/>
            <a:ext cx="9526392" cy="678403"/>
          </a:xfrm>
          <a:prstGeom prst="arc">
            <a:avLst>
              <a:gd name="adj1" fmla="val 10866342"/>
              <a:gd name="adj2" fmla="val 0"/>
            </a:avLst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>
            <a:off x="-217506" y="6030864"/>
            <a:ext cx="9526392" cy="678403"/>
          </a:xfrm>
          <a:prstGeom prst="arc">
            <a:avLst>
              <a:gd name="adj1" fmla="val 10866342"/>
              <a:gd name="adj2" fmla="val 0"/>
            </a:avLst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03594"/>
            <a:ext cx="839593" cy="100567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489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lowchart: Stored Data 6"/>
          <p:cNvSpPr/>
          <p:nvPr/>
        </p:nvSpPr>
        <p:spPr>
          <a:xfrm rot="16200000">
            <a:off x="3523839" y="1618839"/>
            <a:ext cx="1943922" cy="9296400"/>
          </a:xfrm>
          <a:prstGeom prst="flowChartOnlineStorage">
            <a:avLst/>
          </a:prstGeom>
          <a:solidFill>
            <a:srgbClr val="F8F8F8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 rot="168012">
            <a:off x="-228600" y="6172593"/>
            <a:ext cx="9526392" cy="678403"/>
          </a:xfrm>
          <a:prstGeom prst="arc">
            <a:avLst>
              <a:gd name="adj1" fmla="val 10866342"/>
              <a:gd name="adj2" fmla="val 0"/>
            </a:avLst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9" name="Arc 8"/>
          <p:cNvSpPr/>
          <p:nvPr/>
        </p:nvSpPr>
        <p:spPr>
          <a:xfrm>
            <a:off x="-217506" y="6030864"/>
            <a:ext cx="9526392" cy="678403"/>
          </a:xfrm>
          <a:prstGeom prst="arc">
            <a:avLst>
              <a:gd name="adj1" fmla="val 10866342"/>
              <a:gd name="adj2" fmla="val 0"/>
            </a:avLst>
          </a:prstGeom>
          <a:ln>
            <a:solidFill>
              <a:srgbClr val="F8F8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703594"/>
            <a:ext cx="839593" cy="100567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693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FFFFFF"/>
      </a:dk1>
      <a:lt1>
        <a:srgbClr val="BFBFBF"/>
      </a:lt1>
      <a:dk2>
        <a:srgbClr val="A5A5A5"/>
      </a:dk2>
      <a:lt2>
        <a:srgbClr val="7F7F7F"/>
      </a:lt2>
      <a:accent1>
        <a:srgbClr val="49992D"/>
      </a:accent1>
      <a:accent2>
        <a:srgbClr val="FFFFFF"/>
      </a:accent2>
      <a:accent3>
        <a:srgbClr val="39A612"/>
      </a:accent3>
      <a:accent4>
        <a:srgbClr val="69C947"/>
      </a:accent4>
      <a:accent5>
        <a:srgbClr val="FFFFFF"/>
      </a:accent5>
      <a:accent6>
        <a:srgbClr val="595959"/>
      </a:accent6>
      <a:hlink>
        <a:srgbClr val="39A612"/>
      </a:hlink>
      <a:folHlink>
        <a:srgbClr val="69C94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9</Words>
  <Application>Microsoft Office PowerPoint</Application>
  <PresentationFormat>On-screen Show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Missoula County Public Schools</vt:lpstr>
      <vt:lpstr>Mission and Vision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Missoula County Public Schools</dc:title>
  <dc:creator>Information Systems Center</dc:creator>
  <cp:lastModifiedBy>Information Systems Center</cp:lastModifiedBy>
  <cp:revision>10</cp:revision>
  <dcterms:created xsi:type="dcterms:W3CDTF">2015-03-17T16:46:17Z</dcterms:created>
  <dcterms:modified xsi:type="dcterms:W3CDTF">2015-03-27T17:17:15Z</dcterms:modified>
</cp:coreProperties>
</file>